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8" autoAdjust="0"/>
    <p:restoredTop sz="94700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36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4.xml"/><Relationship Id="rId1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B8DE0DE-3D37-40A6-AF5F-C3310FF49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E7B620E-A9DF-4A5A-AA2C-01DE43EBB69D}" type="datetimeFigureOut">
              <a:rPr lang="en-US"/>
              <a:pPr>
                <a:defRPr/>
              </a:pPr>
              <a:t>11/26/2007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A371DF6-69D5-416C-9A8C-FD684F0635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That allows you to produce professional presentations.  A PowerPoint presentation is also called a slide show.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8BA333-4FAE-4AD8-9F0F-6ADD84DA39CB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4130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C501DDD-BA60-4B3F-9C27-439F10543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60E29-DD12-415B-BAEE-0A89EE917C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6AAAD-4C21-456A-BB64-8919A0A54E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80DE6-8FC4-4E17-8C94-9D25122B9D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CF089-BD7B-4637-A08B-0FEAA68828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8E04E-3944-4AD3-94B7-C28A7631C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66B27-8035-49D5-A85E-053AE3ABB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CBCC4-75FC-49F6-A9E7-E0EC3FCF9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6FD50-6E6A-4CC6-BE8B-D008F6D43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DEBDB-6A04-436D-8F42-4630A2D11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84C8C-8B89-44DE-83F2-0A2CC8E3BE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01C29-8A50-44B8-BAFD-370285752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307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7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7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8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8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8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8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84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8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86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87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88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8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0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8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99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3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0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0BEDF31-222E-4266-B791-EF4A4B8A7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110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en-US" sz="5400" smtClean="0">
                <a:latin typeface="Algerian" pitchFamily="82" charset="0"/>
              </a:rPr>
              <a:t>What is PowerPoint?</a:t>
            </a:r>
            <a:r>
              <a:rPr lang="en-US" smtClean="0">
                <a:latin typeface="Algerian" pitchFamily="82" charset="0"/>
              </a:rPr>
              <a:t>	</a:t>
            </a:r>
            <a:r>
              <a:rPr lang="en-US" smtClean="0"/>
              <a:t>	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lgerian" pitchFamily="82" charset="0"/>
              </a:rPr>
              <a:t>A Presentation Graphics Program 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Black" pitchFamily="34" charset="0"/>
              </a:rPr>
              <a:t>Why Use PowerPoint?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>
                <a:latin typeface="Arial Black" pitchFamily="34" charset="0"/>
              </a:rPr>
              <a:t>People remember . . 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mtClean="0">
              <a:latin typeface="Arial Black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mtClean="0">
              <a:latin typeface="Arial Black" pitchFamily="34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latin typeface="Arial Black" pitchFamily="34" charset="0"/>
              </a:rPr>
              <a:t>10 percent of what they read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latin typeface="Arial Black" pitchFamily="34" charset="0"/>
              </a:rPr>
              <a:t>20 percent of what they hear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latin typeface="Arial Black" pitchFamily="34" charset="0"/>
              </a:rPr>
              <a:t>30 percent of what they see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latin typeface="Arial Black" pitchFamily="34" charset="0"/>
              </a:rPr>
              <a:t>70 percent of what they see and hear</a:t>
            </a:r>
          </a:p>
        </p:txBody>
      </p:sp>
      <p:pic>
        <p:nvPicPr>
          <p:cNvPr id="7172" name="Picture 4" descr="bd07173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1752600"/>
            <a:ext cx="18319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Black" pitchFamily="34" charset="0"/>
              </a:rPr>
              <a:t>What can you create with PowerPoint?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2438400"/>
            <a:ext cx="5105400" cy="4114800"/>
          </a:xfrm>
        </p:spPr>
        <p:txBody>
          <a:bodyPr/>
          <a:lstStyle/>
          <a:p>
            <a:pPr eaLnBrk="1" hangingPunct="1">
              <a:lnSpc>
                <a:spcPct val="135000"/>
              </a:lnSpc>
              <a:spcBef>
                <a:spcPct val="0"/>
              </a:spcBef>
              <a:defRPr/>
            </a:pPr>
            <a:r>
              <a:rPr lang="en-US" sz="3000" b="1" dirty="0" smtClean="0">
                <a:latin typeface="Arial Black" pitchFamily="34" charset="0"/>
              </a:rPr>
              <a:t>Slide Transparencies</a:t>
            </a:r>
          </a:p>
          <a:p>
            <a:pPr eaLnBrk="1" hangingPunct="1">
              <a:lnSpc>
                <a:spcPct val="135000"/>
              </a:lnSpc>
              <a:spcBef>
                <a:spcPct val="0"/>
              </a:spcBef>
              <a:defRPr/>
            </a:pPr>
            <a:r>
              <a:rPr lang="en-US" sz="3000" b="1" dirty="0" smtClean="0">
                <a:latin typeface="Arial Black" pitchFamily="34" charset="0"/>
              </a:rPr>
              <a:t>Outlines</a:t>
            </a:r>
          </a:p>
          <a:p>
            <a:pPr eaLnBrk="1" hangingPunct="1">
              <a:lnSpc>
                <a:spcPct val="135000"/>
              </a:lnSpc>
              <a:spcBef>
                <a:spcPct val="0"/>
              </a:spcBef>
              <a:defRPr/>
            </a:pPr>
            <a:r>
              <a:rPr lang="en-US" sz="3000" b="1" dirty="0" smtClean="0">
                <a:latin typeface="Arial Black" pitchFamily="34" charset="0"/>
              </a:rPr>
              <a:t>Speaker Notes</a:t>
            </a:r>
          </a:p>
          <a:p>
            <a:pPr eaLnBrk="1" hangingPunct="1">
              <a:lnSpc>
                <a:spcPct val="135000"/>
              </a:lnSpc>
              <a:spcBef>
                <a:spcPct val="0"/>
              </a:spcBef>
              <a:defRPr/>
            </a:pPr>
            <a:r>
              <a:rPr lang="en-US" sz="3000" b="1" dirty="0" smtClean="0">
                <a:latin typeface="Arial Black" pitchFamily="34" charset="0"/>
              </a:rPr>
              <a:t>Audience Handouts</a:t>
            </a:r>
          </a:p>
          <a:p>
            <a:pPr eaLnBrk="1" hangingPunct="1">
              <a:lnSpc>
                <a:spcPct val="135000"/>
              </a:lnSpc>
              <a:spcBef>
                <a:spcPct val="0"/>
              </a:spcBef>
              <a:defRPr/>
            </a:pPr>
            <a:r>
              <a:rPr lang="en-US" sz="3000" b="1" dirty="0" smtClean="0">
                <a:latin typeface="Arial Black" pitchFamily="34" charset="0"/>
              </a:rPr>
              <a:t>Charts and Diagrams</a:t>
            </a:r>
          </a:p>
          <a:p>
            <a:pPr eaLnBrk="1" hangingPunct="1">
              <a:lnSpc>
                <a:spcPct val="135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endParaRPr lang="en-US" sz="3000" b="1" dirty="0" smtClean="0">
              <a:latin typeface="Arial Black" pitchFamily="34" charset="0"/>
            </a:endParaRPr>
          </a:p>
        </p:txBody>
      </p:sp>
      <p:pic>
        <p:nvPicPr>
          <p:cNvPr id="5125" name="Picture 5" descr="bd05593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88063" y="1981200"/>
            <a:ext cx="3055937" cy="3768725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Black" pitchFamily="34" charset="0"/>
              </a:rPr>
              <a:t>Think of Audience When Planning Presentation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9200" y="2057400"/>
            <a:ext cx="7239000" cy="2971800"/>
          </a:xfrm>
        </p:spPr>
        <p:txBody>
          <a:bodyPr/>
          <a:lstStyle/>
          <a:p>
            <a:pPr eaLnBrk="1" hangingPunct="1">
              <a:lnSpc>
                <a:spcPct val="140000"/>
              </a:lnSpc>
              <a:defRPr/>
            </a:pPr>
            <a:r>
              <a:rPr lang="en-US" sz="2800" dirty="0" smtClean="0">
                <a:latin typeface="Arial Black" pitchFamily="34" charset="0"/>
              </a:rPr>
              <a:t>KIS – Keep it simple</a:t>
            </a:r>
          </a:p>
          <a:p>
            <a:pPr eaLnBrk="1" hangingPunct="1">
              <a:lnSpc>
                <a:spcPct val="140000"/>
              </a:lnSpc>
              <a:spcBef>
                <a:spcPct val="40000"/>
              </a:spcBef>
              <a:defRPr/>
            </a:pPr>
            <a:r>
              <a:rPr lang="en-US" sz="2800" dirty="0" smtClean="0">
                <a:latin typeface="Arial Black" pitchFamily="34" charset="0"/>
              </a:rPr>
              <a:t>CCC – Clutter creates confusion</a:t>
            </a:r>
          </a:p>
          <a:p>
            <a:pPr eaLnBrk="1" hangingPunct="1">
              <a:lnSpc>
                <a:spcPct val="140000"/>
              </a:lnSpc>
              <a:spcBef>
                <a:spcPct val="40000"/>
              </a:spcBef>
              <a:defRPr/>
            </a:pPr>
            <a:r>
              <a:rPr lang="en-US" sz="2800" dirty="0" smtClean="0">
                <a:latin typeface="Arial Black" pitchFamily="34" charset="0"/>
              </a:rPr>
              <a:t>Keep details to a minimum on each slide.</a:t>
            </a:r>
          </a:p>
          <a:p>
            <a:pPr eaLnBrk="1" hangingPunct="1">
              <a:lnSpc>
                <a:spcPct val="140000"/>
              </a:lnSpc>
              <a:spcBef>
                <a:spcPct val="40000"/>
              </a:spcBef>
              <a:defRPr/>
            </a:pPr>
            <a:r>
              <a:rPr lang="en-US" sz="2800" dirty="0" smtClean="0">
                <a:latin typeface="Arial Black" pitchFamily="34" charset="0"/>
              </a:rPr>
              <a:t>List major points and fill-in the gaps during presentation.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None/>
              <a:defRPr/>
            </a:pPr>
            <a:endParaRPr lang="en-US" sz="2800" dirty="0" smtClean="0">
              <a:latin typeface="Arial Black" pitchFamily="34" charset="0"/>
            </a:endParaRPr>
          </a:p>
        </p:txBody>
      </p:sp>
      <p:pic>
        <p:nvPicPr>
          <p:cNvPr id="1030" name="Picture 6" descr="MCPE01536_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3276600"/>
            <a:ext cx="1981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Black" pitchFamily="34" charset="0"/>
              </a:rPr>
              <a:t>Also remember . . 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209800"/>
            <a:ext cx="7974013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>
                <a:latin typeface="Arial Black" pitchFamily="34" charset="0"/>
              </a:rPr>
              <a:t>One concept per slide</a:t>
            </a:r>
          </a:p>
          <a:p>
            <a:pPr eaLnBrk="1" hangingPunct="1">
              <a:defRPr/>
            </a:pPr>
            <a:r>
              <a:rPr lang="en-US" sz="3600" dirty="0" smtClean="0">
                <a:latin typeface="Arial Black" pitchFamily="34" charset="0"/>
              </a:rPr>
              <a:t>Five to seven words per line</a:t>
            </a:r>
          </a:p>
          <a:p>
            <a:pPr eaLnBrk="1" hangingPunct="1">
              <a:defRPr/>
            </a:pPr>
            <a:r>
              <a:rPr lang="en-US" sz="3600" dirty="0" smtClean="0">
                <a:latin typeface="Arial Black" pitchFamily="34" charset="0"/>
              </a:rPr>
              <a:t>Five to seven lines per slide</a:t>
            </a:r>
          </a:p>
          <a:p>
            <a:pPr eaLnBrk="1" hangingPunct="1">
              <a:defRPr/>
            </a:pPr>
            <a:r>
              <a:rPr lang="en-US" sz="3600" dirty="0" smtClean="0">
                <a:latin typeface="Arial Black" pitchFamily="34" charset="0"/>
              </a:rPr>
              <a:t>Use bold and italics sparingly</a:t>
            </a:r>
          </a:p>
          <a:p>
            <a:pPr eaLnBrk="1" hangingPunct="1">
              <a:defRPr/>
            </a:pPr>
            <a:r>
              <a:rPr lang="en-US" sz="3600" dirty="0" smtClean="0">
                <a:latin typeface="Arial Black" pitchFamily="34" charset="0"/>
              </a:rPr>
              <a:t>No more than three</a:t>
            </a:r>
            <a:r>
              <a:rPr lang="en-US" sz="2400" dirty="0" smtClean="0">
                <a:latin typeface="Arial Black" pitchFamily="34" charset="0"/>
              </a:rPr>
              <a:t> </a:t>
            </a:r>
            <a:r>
              <a:rPr lang="en-US" sz="3600" dirty="0" smtClean="0">
                <a:latin typeface="Arial Black" pitchFamily="34" charset="0"/>
              </a:rPr>
              <a:t>font sizes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7620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latin typeface="Arial Black" pitchFamily="34" charset="0"/>
              </a:rPr>
              <a:t>Plan and organize carefully!!!</a:t>
            </a:r>
            <a:br>
              <a:rPr lang="en-US" sz="4000" smtClean="0">
                <a:latin typeface="Arial Black" pitchFamily="34" charset="0"/>
              </a:rPr>
            </a:br>
            <a:endParaRPr lang="en-US" sz="4000" smtClean="0">
              <a:latin typeface="Arial Black" pitchFamily="34" charset="0"/>
            </a:endParaRPr>
          </a:p>
        </p:txBody>
      </p:sp>
      <p:pic>
        <p:nvPicPr>
          <p:cNvPr id="13315" name="Picture 3" descr="bd19903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667000"/>
            <a:ext cx="3138488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Black" pitchFamily="34" charset="0"/>
              </a:rPr>
              <a:t>Each presentation should include: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1336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Title slide</a:t>
            </a:r>
          </a:p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Introductory or overview slide</a:t>
            </a:r>
          </a:p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Explanation slides containing major and minor points of the presentation</a:t>
            </a:r>
          </a:p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Conclusion slide that ends the presentation</a:t>
            </a:r>
            <a:r>
              <a:rPr lang="en-US" dirty="0" smtClean="0"/>
              <a:t> </a:t>
            </a:r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17410" name="Picture 2" descr="C:\Program Files\Microsoft Office\Media\CntCD1\ClipArt4\j0240401.wmf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58000" y="533400"/>
            <a:ext cx="1954073" cy="1666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Arial Black" pitchFamily="34" charset="0"/>
              </a:rPr>
              <a:t>Presentation Skills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946275"/>
            <a:ext cx="7799388" cy="43783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Introduce self and topic</a:t>
            </a:r>
          </a:p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State why topic was chosen</a:t>
            </a:r>
          </a:p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DO NOT READ FROM SLIDES!</a:t>
            </a:r>
          </a:p>
          <a:p>
            <a:pPr lvl="1" eaLnBrk="1" hangingPunct="1">
              <a:defRPr/>
            </a:pPr>
            <a:r>
              <a:rPr lang="en-US" dirty="0" smtClean="0">
                <a:latin typeface="Arial Black" pitchFamily="34" charset="0"/>
              </a:rPr>
              <a:t>Use slides as an outline and fill-in the gaps as you present</a:t>
            </a:r>
          </a:p>
          <a:p>
            <a:pPr eaLnBrk="1" hangingPunct="1">
              <a:defRPr/>
            </a:pPr>
            <a:r>
              <a:rPr lang="en-US" dirty="0" smtClean="0">
                <a:latin typeface="Arial Black" pitchFamily="34" charset="0"/>
              </a:rPr>
              <a:t>Be familiar with using PowerPoint for presenting as well as creating.</a:t>
            </a:r>
          </a:p>
        </p:txBody>
      </p:sp>
      <p:pic>
        <p:nvPicPr>
          <p:cNvPr id="18434" name="Picture 2" descr="C:\Program Files\Microsoft Office\Media\CntCD1\Animated\j0303357.gif"/>
          <p:cNvPicPr>
            <a:picLocks noChangeAspect="1" noChangeArrowheads="1" noCrop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467600" y="533400"/>
            <a:ext cx="1242391" cy="19050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smtClean="0">
                <a:latin typeface="Arial Black" pitchFamily="34" charset="0"/>
              </a:rPr>
              <a:t>Remember 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 smtClean="0">
                <a:latin typeface="Arial Black" pitchFamily="34" charset="0"/>
              </a:rPr>
              <a:t>Practice!</a:t>
            </a:r>
          </a:p>
          <a:p>
            <a:pPr lvl="2" eaLnBrk="1" hangingPunct="1">
              <a:defRPr/>
            </a:pPr>
            <a:r>
              <a:rPr lang="en-US" sz="5400" dirty="0" smtClean="0">
                <a:latin typeface="Arial Black" pitchFamily="34" charset="0"/>
              </a:rPr>
              <a:t>Practice!</a:t>
            </a:r>
          </a:p>
          <a:p>
            <a:pPr lvl="4" eaLnBrk="1" hangingPunct="1">
              <a:buFontTx/>
              <a:buNone/>
              <a:defRPr/>
            </a:pPr>
            <a:r>
              <a:rPr lang="en-US" sz="5400" dirty="0" smtClean="0">
                <a:latin typeface="Arial Black" pitchFamily="34" charset="0"/>
              </a:rPr>
              <a:t>Practice!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743200" y="4191000"/>
            <a:ext cx="304800" cy="3048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5400000" algn="ctr" rotWithShape="0">
              <a:schemeClr val="bg2"/>
            </a:outerShdw>
          </a:effectLst>
        </p:spPr>
        <p:txBody>
          <a:bodyPr wrap="none"/>
          <a:lstStyle/>
          <a:p>
            <a:pPr>
              <a:defRPr/>
            </a:pPr>
            <a:endParaRPr lang="en-US"/>
          </a:p>
        </p:txBody>
      </p:sp>
      <p:pic>
        <p:nvPicPr>
          <p:cNvPr id="19458" name="Picture 2" descr="C:\Program Files\Microsoft Office\Media\CntCD1\ClipArt4\j0252547.wmf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781800" y="2133600"/>
            <a:ext cx="1707185" cy="1801368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 animBg="1"/>
    </p:bldLst>
  </p:timing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Designs\Azure.pot</Template>
  <TotalTime>180</TotalTime>
  <Words>227</Words>
  <Application>Microsoft PowerPoint</Application>
  <PresentationFormat>On-screen Show (4:3)</PresentationFormat>
  <Paragraphs>45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Azure</vt:lpstr>
      <vt:lpstr>What is PowerPoint?   </vt:lpstr>
      <vt:lpstr>Why Use PowerPoint?</vt:lpstr>
      <vt:lpstr>What can you create with PowerPoint?</vt:lpstr>
      <vt:lpstr>Think of Audience When Planning Presentation </vt:lpstr>
      <vt:lpstr>Also remember . . .</vt:lpstr>
      <vt:lpstr>Plan and organize carefully!!! </vt:lpstr>
      <vt:lpstr>Each presentation should include:</vt:lpstr>
      <vt:lpstr>Presentation Skills</vt:lpstr>
      <vt:lpstr>Remember to</vt:lpstr>
    </vt:vector>
  </TitlesOfParts>
  <Company>pstcc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PowerPoint?   </dc:title>
  <dc:creator>Preferred Customer</dc:creator>
  <cp:lastModifiedBy>CSTOST</cp:lastModifiedBy>
  <cp:revision>20</cp:revision>
  <dcterms:created xsi:type="dcterms:W3CDTF">2001-11-26T01:36:18Z</dcterms:created>
  <dcterms:modified xsi:type="dcterms:W3CDTF">2007-11-26T20:37:16Z</dcterms:modified>
</cp:coreProperties>
</file>